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true" embedTrueTypeFonts="true">
  <p:sldMasterIdLst>
    <p:sldMasterId id="2147483675" r:id="rId17"/>
  </p:sldMasterIdLst>
  <p:sldIdLst>
    <p:sldId id="256" r:id="rId19"/>
    <p:sldId id="257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84" r:id="rId28"/>
    <p:sldId id="272" r:id="rId29"/>
    <p:sldId id="274" r:id="rId30"/>
    <p:sldId id="275" r:id="rId31"/>
    <p:sldId id="277" r:id="rId32"/>
    <p:sldId id="278" r:id="rId33"/>
    <p:sldId id="279" r:id="rId34"/>
    <p:sldId id="280" r:id="rId35"/>
    <p:sldId id="281" r:id="rId36"/>
    <p:sldId id="273" r:id="rId37"/>
    <p:sldId id="276" r:id="rId38"/>
    <p:sldId id="282" r:id="rId39"/>
    <p:sldId id="283" r:id="rId40"/>
    <p:sldId id="285" r:id="rId41"/>
    <p:sldId id="264" r:id="rId42"/>
    <p:sldId id="286" r:id="rId4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4" userDrawn="1">
          <p15:clr>
            <a:srgbClr val="A4A3A4"/>
          </p15:clr>
        </p15:guide>
        <p15:guide id="1" pos="2874" userDrawn="1">
          <p15:clr>
            <a:srgbClr val="A4A3A4"/>
          </p15:clr>
        </p15:guide>
      </p15:sldGuideLst>
    </p:ext>
  </p:extLst>
  <p:embeddedFontLst>
    <p:embeddedFont>
      <p:font typeface="Pretendard SemiBold" panose="" pitchFamily="0" charset="41864">
        <p:bold r:id="rId1"/>
      </p:font>
    </p:embeddedFont>
    <p:embeddedFont>
      <p:font typeface="Pretendard Light" panose="" pitchFamily="458758" charset="589833">
        <p:regular r:id="rId2"/>
      </p:font>
    </p:embeddedFont>
    <p:embeddedFont>
      <p:font typeface="Pretendard Medium" panose="" pitchFamily="327683" charset="655367">
        <p:bold r:id="rId3"/>
      </p:font>
    </p:embeddedFont>
    <p:embeddedFont>
      <p:font typeface="Pretendard Regular" panose="" pitchFamily="5439520" charset="7143525">
        <p:regular r:id="rId4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napToGrid="1" snapToObjects="1">
      <p:cViewPr varScale="1">
        <p:scale>
          <a:sx n="74" d="100"/>
          <a:sy n="74" d="100"/>
        </p:scale>
        <p:origin x="-1092" y="-90"/>
      </p:cViewPr>
      <p:guideLst>
        <p:guide orient="horz" pos="2154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1.fntdata"></Relationship><Relationship Id="rId2" Type="http://schemas.openxmlformats.org/officeDocument/2006/relationships/font" Target="fonts/font2.fntdata"></Relationship><Relationship Id="rId3" Type="http://schemas.openxmlformats.org/officeDocument/2006/relationships/font" Target="fonts/font3.fntdata"></Relationship><Relationship Id="rId4" Type="http://schemas.openxmlformats.org/officeDocument/2006/relationships/font" Target="fonts/font4.fntdata"></Relationship><Relationship Id="rId5" Type="http://schemas.openxmlformats.org/officeDocument/2006/relationships/tableStyles" Target="tableStyles.xml"></Relationship><Relationship Id="rId17" Type="http://schemas.openxmlformats.org/officeDocument/2006/relationships/slideMaster" Target="slideMasters/slideMaster1.xml"></Relationship><Relationship Id="rId18" Type="http://schemas.openxmlformats.org/officeDocument/2006/relationships/theme" Target="theme/theme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2" Type="http://schemas.openxmlformats.org/officeDocument/2006/relationships/slide" Target="slides/slide14.xml"></Relationship><Relationship Id="rId33" Type="http://schemas.openxmlformats.org/officeDocument/2006/relationships/slide" Target="slides/slide15.xml"></Relationship><Relationship Id="rId34" Type="http://schemas.openxmlformats.org/officeDocument/2006/relationships/slide" Target="slides/slide16.xml"></Relationship><Relationship Id="rId35" Type="http://schemas.openxmlformats.org/officeDocument/2006/relationships/slide" Target="slides/slide17.xml"></Relationship><Relationship Id="rId36" Type="http://schemas.openxmlformats.org/officeDocument/2006/relationships/slide" Target="slides/slide18.xml"></Relationship><Relationship Id="rId37" Type="http://schemas.openxmlformats.org/officeDocument/2006/relationships/slide" Target="slides/slide19.xml"></Relationship><Relationship Id="rId38" Type="http://schemas.openxmlformats.org/officeDocument/2006/relationships/slide" Target="slides/slide20.xml"></Relationship><Relationship Id="rId39" Type="http://schemas.openxmlformats.org/officeDocument/2006/relationships/slide" Target="slides/slide21.xml"></Relationship><Relationship Id="rId40" Type="http://schemas.openxmlformats.org/officeDocument/2006/relationships/slide" Target="slides/slide22.xml"></Relationship><Relationship Id="rId41" Type="http://schemas.openxmlformats.org/officeDocument/2006/relationships/slide" Target="slides/slide23.xml"></Relationship><Relationship Id="rId42" Type="http://schemas.openxmlformats.org/officeDocument/2006/relationships/slide" Target="slides/slide24.xml"></Relationship><Relationship Id="rId43" Type="http://schemas.openxmlformats.org/officeDocument/2006/relationships/slide" Target="slides/slide25.xml"></Relationship><Relationship Id="rId44" Type="http://schemas.openxmlformats.org/officeDocument/2006/relationships/viewProps" Target="viewProps.xml"></Relationship><Relationship Id="rId45" Type="http://schemas.openxmlformats.org/officeDocument/2006/relationships/presProps" Target="presProps.xml"></Relationship></Relationships>
</file>

<file path=ppt/media/fImage10345556827.png>
</file>

<file path=ppt/media/fImage105373186500.png>
</file>

<file path=ppt/media/fImage10945569961.png>
</file>

<file path=ppt/media/fImage121193028467.png>
</file>

<file path=ppt/media/fImage122474293281.png>
</file>

<file path=ppt/media/fImage131293466962.png>
</file>

<file path=ppt/media/fImage140314841869.png>
</file>

<file path=ppt/media/fImage16674872391.png>
</file>

<file path=ppt/media/fImage17455113811.png>
</file>

<file path=ppt/media/fImage193943389358.png>
</file>

<file path=ppt/media/fImage227834741538.png>
</file>

<file path=ppt/media/fImage228115655547.png>
</file>

<file path=ppt/media/fImage23044304827.png>
</file>

<file path=ppt/media/fImage233373534464.png>
</file>

<file path=ppt/media/fImage23504537421.png>
</file>

<file path=ppt/media/fImage244175638253.png>
</file>

<file path=ppt/media/fImage244175646868.png>
</file>

<file path=ppt/media/fImage250483289169.png>
</file>

<file path=ppt/media/fImage27044432153.png>
</file>

<file path=ppt/media/fImage2762451292.png>
</file>

<file path=ppt/media/fImage27624605447.png>
</file>

<file path=ppt/media/fImage27624714771.png>
</file>

<file path=ppt/media/fImage276794641726.png>
</file>

<file path=ppt/media/fImage29175007035.png>
</file>

<file path=ppt/media/fImage30565169895.png>
</file>

<file path=ppt/media/fImage38244522382.png>
</file>

<file path=ppt/media/fImage40974865667.png>
</file>

<file path=ppt/media/fImage40974986299.png>
</file>

<file path=ppt/media/fImage43033295724.png>
</file>

<file path=ppt/media/fImage44524288145.png>
</file>

<file path=ppt/media/fImage46864315436.png>
</file>

<file path=ppt/media/fImage49743371478.png>
</file>

<file path=ppt/media/fImage5047513333.png>
</file>

<file path=ppt/media/fImage67245782859.png>
</file>

<file path=ppt/media/fImage717030041.png>
</file>

<file path=ppt/media/fImage7355108703.png>
</file>

<file path=ppt/media/fImage73793176334.png>
</file>

<file path=ppt/media/fImage78373655705.png>
</file>

<file path=ppt/media/fImage8059559491.png>
</file>

<file path=ppt/media/fImage8165121322.png>
</file>

<file path=ppt/media/fImage85634022995.png>
</file>

<file path=ppt/media/fImage85634181942.png>
</file>

<file path=ppt/media/fImage85634263902.png>
</file>

<file path=ppt/media/fImage85634859912.png>
</file>

<file path=ppt/media/fImage85634884604.png>
</file>

<file path=ppt/media/fImage8865148716.png>
</file>

<file path=ppt/media/fImage9515159718.png>
</file>

<file path=ppt/media/fImage98164119894.png>
</file>

<file path=ppt/media/fImage98165177673.png>
</file>

<file path=ppt/media/fImage98165184664.png>
</file>

<file path=ppt/media/fImage98165295141.png>
</file>

<file path=ppt/media/fImage98165307711.png>
</file>

<file path=ppt/media/fImage98165667644.png>
</file>

<file path=ppt/media/fImage98165672662.png>
</file>

<file path=ppt/media/fImage98165752757.png>
</file>

<file path=ppt/media/fImage981657637.png>
</file>

<file path=ppt/media/image1.png>
</file>

<file path=ppt/media/image13.png>
</file>

<file path=ppt/media/image2.png>
</file>

<file path=ppt/media/image3.png>
</file>

<file path=ppt/media/image4.png>
</file>

<file path=ppt/media/image44.png>
</file>

<file path=ppt/media/image45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image" Target="../media/image2.png"></Relationship><Relationship Id="rId4" Type="http://schemas.openxmlformats.org/officeDocument/2006/relationships/image" Target="../media/image3.png"></Relationship><Relationship Id="rId5" Type="http://schemas.openxmlformats.org/officeDocument/2006/relationships/image" Target="../media/image4.png"></Relationship><Relationship Id="rId6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10345556827.png"></Relationship><Relationship Id="rId5" Type="http://schemas.openxmlformats.org/officeDocument/2006/relationships/image" Target="../media/fImage10945569961.png"></Relationship><Relationship Id="rId6" Type="http://schemas.openxmlformats.org/officeDocument/2006/relationships/image" Target="../media/fImage8059559491.png"></Relationship><Relationship Id="rId7" Type="http://schemas.openxmlformats.org/officeDocument/2006/relationships/slideLayout" Target="../slideLayouts/slideLayout7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85634022995.png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85634181942.png"></Relationship><Relationship Id="rId5" Type="http://schemas.openxmlformats.org/officeDocument/2006/relationships/image" Target="../media/fImage23044304827.png"></Relationship><Relationship Id="rId6" Type="http://schemas.openxmlformats.org/officeDocument/2006/relationships/image" Target="../media/fImage46864315436.png"></Relationship><Relationship Id="rId7" Type="http://schemas.openxmlformats.org/officeDocument/2006/relationships/image" Target="../media/fImage16674872391.png"></Relationship><Relationship Id="rId8" Type="http://schemas.openxmlformats.org/officeDocument/2006/relationships/image" Target="../media/fImage85634884604.png"></Relationship><Relationship Id="rId9" Type="http://schemas.openxmlformats.org/officeDocument/2006/relationships/slideLayout" Target="../slideLayouts/slideLayout7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85634263902.png"></Relationship><Relationship Id="rId5" Type="http://schemas.openxmlformats.org/officeDocument/2006/relationships/image" Target="../media/fImage27044432153.png"></Relationship><Relationship Id="rId6" Type="http://schemas.openxmlformats.org/officeDocument/2006/relationships/slideLayout" Target="../slideLayouts/slideLayout7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762451292.png"></Relationship><Relationship Id="rId5" Type="http://schemas.openxmlformats.org/officeDocument/2006/relationships/image" Target="../media/fImage38244522382.png"></Relationship><Relationship Id="rId6" Type="http://schemas.openxmlformats.org/officeDocument/2006/relationships/image" Target="../media/fImage23504537421.png"></Relationship><Relationship Id="rId7" Type="http://schemas.openxmlformats.org/officeDocument/2006/relationships/image" Target="../media/fImage8865148716.png"></Relationship><Relationship Id="rId8" Type="http://schemas.openxmlformats.org/officeDocument/2006/relationships/image" Target="../media/fImage9515159718.png"></Relationship><Relationship Id="rId9" Type="http://schemas.openxmlformats.org/officeDocument/2006/relationships/image" Target="../media/fImage30565169895.png"></Relationship><Relationship Id="rId10" Type="http://schemas.openxmlformats.org/officeDocument/2006/relationships/slideLayout" Target="../slideLayouts/slideLayout7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7624605447.png"></Relationship><Relationship Id="rId5" Type="http://schemas.openxmlformats.org/officeDocument/2006/relationships/image" Target="../media/fImage276794641726.png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7624714771.png"></Relationship><Relationship Id="rId5" Type="http://schemas.openxmlformats.org/officeDocument/2006/relationships/image" Target="../media/fImage227834741538.png"></Relationship></Relationships>
</file>

<file path=ppt/slides/_rels/slide17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140314841869.png"></Relationship><Relationship Id="rId5" Type="http://schemas.openxmlformats.org/officeDocument/2006/relationships/image" Target="../media/fImage85634859912.png"></Relationship><Relationship Id="rId6" Type="http://schemas.openxmlformats.org/officeDocument/2006/relationships/image" Target="../media/fImage40974865667.png"></Relationship><Relationship Id="rId7" Type="http://schemas.openxmlformats.org/officeDocument/2006/relationships/slideLayout" Target="../slideLayouts/slideLayout7.xml"></Relationship></Relationships>
</file>

<file path=ppt/slides/_rels/slide18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40974986299.png"></Relationship><Relationship Id="rId5" Type="http://schemas.openxmlformats.org/officeDocument/2006/relationships/image" Target="../media/fImage29175007035.png"></Relationship><Relationship Id="rId6" Type="http://schemas.openxmlformats.org/officeDocument/2006/relationships/slideLayout" Target="../slideLayouts/slideLayout7.xml"></Relationship></Relationships>
</file>

<file path=ppt/slides/_rels/slide19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98164119894.png"></Relationship><Relationship Id="rId5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6.png"></Relationship><Relationship Id="rId4" Type="http://schemas.openxmlformats.org/officeDocument/2006/relationships/image" Target="../media/image7.png"></Relationship><Relationship Id="rId5" Type="http://schemas.openxmlformats.org/officeDocument/2006/relationships/image" Target="../media/image4.png"></Relationship><Relationship Id="rId6" Type="http://schemas.openxmlformats.org/officeDocument/2006/relationships/slideLayout" Target="../slideLayouts/slideLayout7.xml"></Relationship></Relationships>
</file>

<file path=ppt/slides/_rels/slide20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7355108703.png"></Relationship><Relationship Id="rId5" Type="http://schemas.openxmlformats.org/officeDocument/2006/relationships/image" Target="../media/fImage17455113811.png"></Relationship><Relationship Id="rId6" Type="http://schemas.openxmlformats.org/officeDocument/2006/relationships/image" Target="../media/fImage8165121322.png"></Relationship><Relationship Id="rId7" Type="http://schemas.openxmlformats.org/officeDocument/2006/relationships/image" Target="../media/fImage5047513333.png"></Relationship><Relationship Id="rId8" Type="http://schemas.openxmlformats.org/officeDocument/2006/relationships/image" Target="../media/fImage98165177673.png"></Relationship><Relationship Id="rId9" Type="http://schemas.openxmlformats.org/officeDocument/2006/relationships/image" Target="../media/fImage98165184664.png"></Relationship><Relationship Id="rId10" Type="http://schemas.openxmlformats.org/officeDocument/2006/relationships/slideLayout" Target="../slideLayouts/slideLayout7.xml"></Relationship></Relationships>
</file>

<file path=ppt/slides/_rels/slide21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98165295141.png"></Relationship><Relationship Id="rId5" Type="http://schemas.openxmlformats.org/officeDocument/2006/relationships/image" Target="../media/fImage98165307711.png"></Relationship><Relationship Id="rId6" Type="http://schemas.openxmlformats.org/officeDocument/2006/relationships/image" Target="../media/fImage244175638253.png"></Relationship><Relationship Id="rId7" Type="http://schemas.openxmlformats.org/officeDocument/2006/relationships/image" Target="../media/fImage244175646868.png"></Relationship><Relationship Id="rId8" Type="http://schemas.openxmlformats.org/officeDocument/2006/relationships/slideLayout" Target="../slideLayouts/slideLayout7.xml"></Relationship></Relationships>
</file>

<file path=ppt/slides/_rels/slide22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28115655547.png"></Relationship><Relationship Id="rId5" Type="http://schemas.openxmlformats.org/officeDocument/2006/relationships/image" Target="../media/fImage98165667644.png"></Relationship><Relationship Id="rId6" Type="http://schemas.openxmlformats.org/officeDocument/2006/relationships/image" Target="../media/fImage98165672662.png"></Relationship><Relationship Id="rId7" Type="http://schemas.openxmlformats.org/officeDocument/2006/relationships/slideLayout" Target="../slideLayouts/slideLayout7.xml"></Relationship></Relationships>
</file>

<file path=ppt/slides/_rels/slide23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98165752757.png"></Relationship><Relationship Id="rId5" Type="http://schemas.openxmlformats.org/officeDocument/2006/relationships/image" Target="../media/fImage981657637.png"></Relationship><Relationship Id="rId6" Type="http://schemas.openxmlformats.org/officeDocument/2006/relationships/image" Target="../media/fImage67245782859.png"></Relationship><Relationship Id="rId7" Type="http://schemas.openxmlformats.org/officeDocument/2006/relationships/slideLayout" Target="../slideLayouts/slideLayout7.xml"></Relationship></Relationships>
</file>

<file path=ppt/slides/_rels/slide24.xml.rels><?xml version="1.0" encoding="UTF-8"?>
<Relationships xmlns="http://schemas.openxmlformats.org/package/2006/relationships"><Relationship Id="rId10" Type="http://schemas.openxmlformats.org/officeDocument/2006/relationships/image" Target="../media/image4.png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image2.png"></Relationship><Relationship Id="rId4" Type="http://schemas.openxmlformats.org/officeDocument/2006/relationships/image" Target="../media/image44.png"></Relationship><Relationship Id="rId5" Type="http://schemas.openxmlformats.org/officeDocument/2006/relationships/image" Target="../media/image45.png"></Relationship><Relationship Id="rId11" Type="http://schemas.openxmlformats.org/officeDocument/2006/relationships/slideLayout" Target="../slideLayouts/slideLayout7.xml"></Relationship></Relationships>
</file>

<file path=ppt/slides/_rels/slide2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image2.png"></Relationship><Relationship Id="rId4" Type="http://schemas.openxmlformats.org/officeDocument/2006/relationships/image" Target="../media/image44.png"></Relationship><Relationship Id="rId5" Type="http://schemas.openxmlformats.org/officeDocument/2006/relationships/image" Target="../media/image45.png"></Relationship><Relationship Id="rId6" Type="http://schemas.openxmlformats.org/officeDocument/2006/relationships/image" Target="../media/image4.png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717030041.png"></Relationship><Relationship Id="rId5" Type="http://schemas.openxmlformats.org/officeDocument/2006/relationships/image" Target="../media/fImage121193028467.png"></Relationship><Relationship Id="rId6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73793176334.png"></Relationship><Relationship Id="rId5" Type="http://schemas.openxmlformats.org/officeDocument/2006/relationships/image" Target="../media/fImage105373186500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50483289169.png"></Relationship><Relationship Id="rId5" Type="http://schemas.openxmlformats.org/officeDocument/2006/relationships/image" Target="../media/fImage43033295724.pn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49743371478.png"></Relationship><Relationship Id="rId5" Type="http://schemas.openxmlformats.org/officeDocument/2006/relationships/image" Target="../media/fImage193943389358.pn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131293466962.pn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233373534464.png"></Relationship><Relationship Id="rId5" Type="http://schemas.openxmlformats.org/officeDocument/2006/relationships/image" Target="../media/fImage78373655705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13.png"></Relationship><Relationship Id="rId4" Type="http://schemas.openxmlformats.org/officeDocument/2006/relationships/image" Target="../media/fImage44524288145.png"></Relationship><Relationship Id="rId5" Type="http://schemas.openxmlformats.org/officeDocument/2006/relationships/image" Target="../media/fImage122474293281.png"></Relationship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/Users/gkswn/AppData/Roaming/PolarisOffice/ETemp/4628_17608768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sp>
        <p:nvSpPr>
          <p:cNvPr name="TextBox 3" id="3"/>
          <p:cNvSpPr txBox="true"/>
          <p:nvPr/>
        </p:nvSpPr>
        <p:spPr>
          <a:xfrm>
            <a:off x="3048000" y="1803400"/>
            <a:ext cx="12179935" cy="4001135"/>
          </a:xfrm>
          <a:prstGeom prst="rect">
            <a:avLst/>
          </a:prstGeom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1300"/>
              </a:lnSpc>
              <a:buFontTx/>
              <a:buNone/>
            </a:pPr>
            <a:r>
              <a:rPr lang="ko-KR" sz="12600" i="0" b="0" strike="noStrike">
                <a:solidFill>
                  <a:srgbClr val="000000"/>
                </a:solidFill>
                <a:ea typeface="Pretendard SemiBold" charset="0"/>
              </a:rPr>
              <a:t>게임프로그래밍 </a:t>
            </a:r>
            <a:r>
              <a:rPr lang="ko-KR" sz="12600" i="0" b="0" strike="noStrike">
                <a:solidFill>
                  <a:srgbClr val="000000"/>
                </a:solidFill>
                <a:ea typeface="Pretendard SemiBold" charset="0"/>
              </a:rPr>
              <a:t>발</a:t>
            </a:r>
            <a:r>
              <a:rPr lang="ko-KR" sz="12600" i="0" b="0" strike="noStrike">
                <a:solidFill>
                  <a:srgbClr val="000000"/>
                </a:solidFill>
                <a:ea typeface="Pretendard SemiBold" charset="0"/>
              </a:rPr>
              <a:t>표</a:t>
            </a:r>
            <a:endParaRPr lang="ko-KR" altLang="en-US" sz="126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4" name="Picture 4" descr="C:/Users/gkswn/AppData/Roaming/PolarisOffice/ETemp/4628_17608768/image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03300" y="6954520"/>
            <a:ext cx="16294735" cy="13335"/>
          </a:xfrm>
          <a:prstGeom prst="rect"/>
          <a:noFill/>
        </p:spPr>
      </p:pic>
      <p:pic>
        <p:nvPicPr>
          <p:cNvPr id="6" name="Picture 6" descr="C:/Users/gkswn/AppData/Roaming/PolarisOffice/ETemp/4628_17608768/image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321300" y="6471920"/>
            <a:ext cx="7633335" cy="953135"/>
          </a:xfrm>
          <a:prstGeom prst="rect"/>
          <a:noFill/>
        </p:spPr>
      </p:pic>
      <p:pic>
        <p:nvPicPr>
          <p:cNvPr id="7" name="Picture 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8" name="TextBox 8"/>
          <p:cNvSpPr txBox="1">
            <a:spLocks/>
          </p:cNvSpPr>
          <p:nvPr/>
        </p:nvSpPr>
        <p:spPr>
          <a:xfrm rot="0">
            <a:off x="5905500" y="6764655"/>
            <a:ext cx="6490335" cy="368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ko-KR" sz="2900" i="0" b="0" strike="noStrike">
                <a:solidFill>
                  <a:srgbClr val="000000"/>
                </a:solidFill>
                <a:latin typeface="Pretendard Medium" charset="0"/>
              </a:rPr>
              <a:t>2</a:t>
            </a:r>
            <a:r>
              <a:rPr lang="ko-KR" sz="2900" i="0" b="0" strike="noStrike">
                <a:solidFill>
                  <a:srgbClr val="000000"/>
                </a:solidFill>
                <a:latin typeface="Pretendard Medium" charset="0"/>
              </a:rPr>
              <a:t>02155</a:t>
            </a:r>
            <a:r>
              <a:rPr lang="ko-KR" sz="2900" i="0" b="0" strike="noStrike">
                <a:solidFill>
                  <a:srgbClr val="000000"/>
                </a:solidFill>
                <a:latin typeface="Pretendard Medium" charset="0"/>
              </a:rPr>
              <a:t>8</a:t>
            </a:r>
            <a:r>
              <a:rPr lang="ko-KR" sz="2900" i="0" b="0" strike="noStrike">
                <a:solidFill>
                  <a:srgbClr val="000000"/>
                </a:solidFill>
                <a:latin typeface="Pretendard Medium" charset="0"/>
              </a:rPr>
              <a:t>007 김한</a:t>
            </a:r>
            <a:r>
              <a:rPr lang="ko-KR" sz="2900" i="0" b="0" strike="noStrike">
                <a:solidFill>
                  <a:srgbClr val="000000"/>
                </a:solidFill>
                <a:latin typeface="Pretendard Medium" charset="0"/>
              </a:rPr>
              <a:t>준</a:t>
            </a:r>
            <a:endParaRPr lang="ko-KR" altLang="en-US" sz="29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name="TextBox 9" id="9"/>
          <p:cNvSpPr txBox="true"/>
          <p:nvPr/>
        </p:nvSpPr>
        <p:spPr>
          <a:xfrm>
            <a:off x="7467600" y="8763000"/>
            <a:ext cx="3366135" cy="292735"/>
          </a:xfrm>
          <a:prstGeom prst="rect">
            <a:avLst/>
          </a:prstGeom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ko-KR" sz="1600" spc="300" i="0" b="0" strike="noStrike">
                <a:solidFill>
                  <a:srgbClr val="000000"/>
                </a:solidFill>
                <a:latin typeface="Pretendard Medium" charset="0"/>
              </a:rPr>
              <a:t>응용 8_</a:t>
            </a:r>
            <a:r>
              <a:rPr lang="ko-KR" sz="1600" spc="300" i="0" b="0" strike="noStrike">
                <a:solidFill>
                  <a:srgbClr val="000000"/>
                </a:solidFill>
                <a:latin typeface="Pretendard Medium" charset="0"/>
              </a:rPr>
              <a:t>6_1</a:t>
            </a:r>
            <a:endParaRPr lang="ko-KR" altLang="en-US" sz="16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1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16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09545" y="4786630"/>
            <a:ext cx="3629025" cy="568960"/>
          </a:xfrm>
          <a:prstGeom prst="rect"/>
          <a:noFill/>
        </p:spPr>
      </p:pic>
      <p:pic>
        <p:nvPicPr>
          <p:cNvPr id="17" name="Picture 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059430" y="5711825"/>
            <a:ext cx="3956685" cy="347980"/>
          </a:xfrm>
          <a:prstGeom prst="rect"/>
          <a:noFill/>
        </p:spPr>
      </p:pic>
      <p:sp>
        <p:nvSpPr>
          <p:cNvPr id="18" name="Rect 0"/>
          <p:cNvSpPr txBox="1">
            <a:spLocks/>
          </p:cNvSpPr>
          <p:nvPr/>
        </p:nvSpPr>
        <p:spPr>
          <a:xfrm>
            <a:off x="2153285" y="6714490"/>
            <a:ext cx="542163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1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점수가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높아질수록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속도가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증가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9" name="그림 10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273540" y="3515360"/>
            <a:ext cx="6750685" cy="3101975"/>
          </a:xfrm>
          <a:prstGeom prst="rect"/>
          <a:noFill/>
        </p:spPr>
      </p:pic>
      <p:sp>
        <p:nvSpPr>
          <p:cNvPr id="20" name="텍스트 상자 104"/>
          <p:cNvSpPr txBox="1">
            <a:spLocks/>
          </p:cNvSpPr>
          <p:nvPr/>
        </p:nvSpPr>
        <p:spPr>
          <a:xfrm>
            <a:off x="9678670" y="6932295"/>
            <a:ext cx="542163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재시작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pic>
        <p:nvPicPr>
          <p:cNvPr id="16" name="그림 59" descr="C:/Users/gkswn/AppData/Roaming/PolarisOffice/ETemp/4628_17608768/fImage8563402299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56205" y="3183255"/>
            <a:ext cx="12357735" cy="5387340"/>
          </a:xfrm>
          <a:prstGeom prst="rect"/>
          <a:noFill/>
        </p:spPr>
      </p:pic>
      <p:sp>
        <p:nvSpPr>
          <p:cNvPr id="17" name="텍스트 상자 87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>
            <a:off x="1807210" y="2887345"/>
            <a:ext cx="3759835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3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남은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블록으로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변경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6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9" t="29470" r="15267" b="57703"/>
          <a:stretch>
            <a:fillRect/>
          </a:stretch>
        </p:blipFill>
        <p:spPr>
          <a:xfrm rot="0">
            <a:off x="1713865" y="3614420"/>
            <a:ext cx="4876800" cy="1129665"/>
          </a:xfrm>
          <a:prstGeom prst="rect"/>
          <a:noFill/>
        </p:spPr>
      </p:pic>
      <p:pic>
        <p:nvPicPr>
          <p:cNvPr id="17" name="그림 6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45905" y="3383915"/>
            <a:ext cx="5390515" cy="1320800"/>
          </a:xfrm>
          <a:prstGeom prst="rect"/>
          <a:noFill/>
        </p:spPr>
      </p:pic>
      <p:pic>
        <p:nvPicPr>
          <p:cNvPr id="18" name="그림 6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45280" y="5137785"/>
            <a:ext cx="12237720" cy="1134745"/>
          </a:xfrm>
          <a:prstGeom prst="rect"/>
          <a:noFill/>
        </p:spPr>
      </p:pic>
      <p:pic>
        <p:nvPicPr>
          <p:cNvPr id="19" name="그림 7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064625" y="7546340"/>
            <a:ext cx="6694170" cy="1303655"/>
          </a:xfrm>
          <a:prstGeom prst="rect"/>
          <a:noFill/>
        </p:spPr>
      </p:pic>
      <p:pic>
        <p:nvPicPr>
          <p:cNvPr id="20" name="그림 76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44" t="17120" r="15693" b="69555"/>
          <a:stretch>
            <a:fillRect/>
          </a:stretch>
        </p:blipFill>
        <p:spPr>
          <a:xfrm rot="0">
            <a:off x="1714500" y="7546975"/>
            <a:ext cx="4902835" cy="1196340"/>
          </a:xfrm>
          <a:prstGeom prst="rect"/>
          <a:noFill/>
        </p:spPr>
      </p:pic>
      <p:sp>
        <p:nvSpPr>
          <p:cNvPr id="21" name="텍스트 상자 77"/>
          <p:cNvSpPr txBox="1">
            <a:spLocks/>
          </p:cNvSpPr>
          <p:nvPr/>
        </p:nvSpPr>
        <p:spPr>
          <a:xfrm rot="0">
            <a:off x="1812290" y="6944360"/>
            <a:ext cx="532511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4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20점을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넘을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강제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종료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sp>
        <p:nvSpPr>
          <p:cNvPr id="22" name="텍스트 상자 86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>
            <a:off x="1713865" y="2953385"/>
            <a:ext cx="733552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5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2명이서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같이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할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수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있게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(개인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턴이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존재함)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6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028" b="11340"/>
          <a:stretch>
            <a:fillRect/>
          </a:stretch>
        </p:blipFill>
        <p:spPr>
          <a:xfrm rot="0">
            <a:off x="1513840" y="3661410"/>
            <a:ext cx="7534910" cy="4776470"/>
          </a:xfrm>
          <a:prstGeom prst="rect"/>
          <a:noFill/>
        </p:spPr>
      </p:pic>
      <p:pic>
        <p:nvPicPr>
          <p:cNvPr id="17" name="그림 6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2270" y="2521585"/>
            <a:ext cx="3249930" cy="6779895"/>
          </a:xfrm>
          <a:prstGeom prst="rect"/>
          <a:noFill/>
        </p:spPr>
      </p:pic>
      <p:sp>
        <p:nvSpPr>
          <p:cNvPr id="18" name="텍스트 상자 85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1713865" y="2953385"/>
            <a:ext cx="733488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명이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서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같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할 수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게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(개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인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존재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함)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8" name="그림 6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16380" y="3721735"/>
            <a:ext cx="7532370" cy="4769485"/>
          </a:xfrm>
          <a:prstGeom prst="rect"/>
          <a:noFill/>
        </p:spPr>
      </p:pic>
      <p:pic>
        <p:nvPicPr>
          <p:cNvPr id="19" name="그림 6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30765" y="2952750"/>
            <a:ext cx="6531610" cy="1419225"/>
          </a:xfrm>
          <a:prstGeom prst="rect"/>
          <a:noFill/>
        </p:spPr>
      </p:pic>
      <p:pic>
        <p:nvPicPr>
          <p:cNvPr id="20" name="그림 6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873615" y="4501515"/>
            <a:ext cx="6017260" cy="640715"/>
          </a:xfrm>
          <a:prstGeom prst="rect"/>
          <a:noFill/>
        </p:spPr>
      </p:pic>
      <p:sp>
        <p:nvSpPr>
          <p:cNvPr id="21" name="텍스트 상자 84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22" name="그림 9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21875" y="5876290"/>
            <a:ext cx="3870325" cy="448945"/>
          </a:xfrm>
          <a:prstGeom prst="rect"/>
          <a:noFill/>
        </p:spPr>
      </p:pic>
      <p:pic>
        <p:nvPicPr>
          <p:cNvPr id="23" name="그림 9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21875" y="5352415"/>
            <a:ext cx="2860675" cy="534670"/>
          </a:xfrm>
          <a:prstGeom prst="rect"/>
          <a:noFill/>
        </p:spPr>
      </p:pic>
      <p:pic>
        <p:nvPicPr>
          <p:cNvPr id="24" name="그림 94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28225" y="6256020"/>
            <a:ext cx="4236085" cy="25800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1713865" y="2953385"/>
            <a:ext cx="733488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명이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서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같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할 수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게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(개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인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존재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함)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8" name="Picture " descr="C:/Users/gkswn/AppData/Roaming/PolarisOffice/ETemp/4628_17608768/fImage2762460544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16380" y="3721735"/>
            <a:ext cx="7532370" cy="4769485"/>
          </a:xfrm>
          <a:prstGeom prst="rect"/>
          <a:noFill/>
        </p:spPr>
      </p:pic>
      <p:pic>
        <p:nvPicPr>
          <p:cNvPr id="19" name="그림 70" descr="C:/Users/gkswn/AppData/Roaming/PolarisOffice/ETemp/4628_17608768/fImage276794641726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029"/>
          <a:stretch>
            <a:fillRect/>
          </a:stretch>
        </p:blipFill>
        <p:spPr>
          <a:xfrm rot="0">
            <a:off x="9394190" y="2624455"/>
            <a:ext cx="7812405" cy="6052185"/>
          </a:xfrm>
          <a:prstGeom prst="rect"/>
          <a:noFill/>
        </p:spPr>
      </p:pic>
      <p:sp>
        <p:nvSpPr>
          <p:cNvPr id="20" name="텍스트 상자 83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1713865" y="2953385"/>
            <a:ext cx="733488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명이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서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같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할 수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있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게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(개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인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존재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함)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8" name="Picture " descr="C:/Users/gkswn/AppData/Roaming/PolarisOffice/ETemp/4628_17608768/fImage2762471477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16380" y="3721735"/>
            <a:ext cx="7532370" cy="4769485"/>
          </a:xfrm>
          <a:prstGeom prst="rect"/>
          <a:noFill/>
        </p:spPr>
      </p:pic>
      <p:pic>
        <p:nvPicPr>
          <p:cNvPr id="19" name="그림 71" descr="C:/Users/gkswn/AppData/Roaming/PolarisOffice/ETemp/4628_17608768/fImage22783474153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097135" y="2515235"/>
            <a:ext cx="5422265" cy="6812280"/>
          </a:xfrm>
          <a:prstGeom prst="rect"/>
          <a:noFill/>
        </p:spPr>
      </p:pic>
      <p:sp>
        <p:nvSpPr>
          <p:cNvPr id="20" name="텍스트 상자 82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1315085" y="3524885"/>
            <a:ext cx="733552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6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2명의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플레이어가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각각의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점수와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블럭을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가짐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9" name="그림 7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823960" y="3516630"/>
            <a:ext cx="8170545" cy="4881880"/>
          </a:xfrm>
          <a:prstGeom prst="rect"/>
          <a:noFill/>
        </p:spPr>
      </p:pic>
      <p:pic>
        <p:nvPicPr>
          <p:cNvPr id="20" name="그림 7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6" t="16880" r="15262" b="56489"/>
          <a:stretch>
            <a:fillRect/>
          </a:stretch>
        </p:blipFill>
        <p:spPr>
          <a:xfrm rot="0">
            <a:off x="2391410" y="4411345"/>
            <a:ext cx="5368925" cy="2564765"/>
          </a:xfrm>
          <a:prstGeom prst="rect"/>
          <a:noFill/>
        </p:spPr>
      </p:pic>
      <p:pic>
        <p:nvPicPr>
          <p:cNvPr id="21" name="그림 7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05865" y="7539990"/>
            <a:ext cx="7418070" cy="857885"/>
          </a:xfrm>
          <a:prstGeom prst="rect"/>
          <a:noFill/>
        </p:spPr>
      </p:pic>
      <p:sp>
        <p:nvSpPr>
          <p:cNvPr id="22" name="텍스트 상자 79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7" name="Rect 0"/>
          <p:cNvSpPr txBox="1">
            <a:spLocks/>
          </p:cNvSpPr>
          <p:nvPr/>
        </p:nvSpPr>
        <p:spPr>
          <a:xfrm rot="0">
            <a:off x="6877685" y="1115695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sp>
        <p:nvSpPr>
          <p:cNvPr id="15" name="Rect 0"/>
          <p:cNvSpPr txBox="1">
            <a:spLocks/>
          </p:cNvSpPr>
          <p:nvPr/>
        </p:nvSpPr>
        <p:spPr>
          <a:xfrm>
            <a:off x="1288415" y="3099435"/>
            <a:ext cx="733552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7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1등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플레이어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표시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21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619490" y="4590415"/>
            <a:ext cx="8387715" cy="963930"/>
          </a:xfrm>
          <a:prstGeom prst="rect"/>
          <a:noFill/>
        </p:spPr>
      </p:pic>
      <p:pic>
        <p:nvPicPr>
          <p:cNvPr id="22" name="그림 7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13230" y="3801110"/>
            <a:ext cx="6126480" cy="31222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pic>
        <p:nvPicPr>
          <p:cNvPr id="16" name="그림 6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58060" y="3419475"/>
            <a:ext cx="12464415" cy="5429885"/>
          </a:xfrm>
          <a:prstGeom prst="rect"/>
          <a:noFill/>
        </p:spPr>
      </p:pic>
      <p:sp>
        <p:nvSpPr>
          <p:cNvPr id="17" name="텍스트 상자 102"/>
          <p:cNvSpPr txBox="1">
            <a:spLocks/>
          </p:cNvSpPr>
          <p:nvPr/>
        </p:nvSpPr>
        <p:spPr>
          <a:xfrm>
            <a:off x="5247640" y="2847340"/>
            <a:ext cx="733552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8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.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이벤트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sp>
        <p:nvSpPr>
          <p:cNvPr id="18" name="텍스트 상자 1"/>
          <p:cNvSpPr txBox="1">
            <a:spLocks/>
          </p:cNvSpPr>
          <p:nvPr/>
        </p:nvSpPr>
        <p:spPr>
          <a:xfrm rot="0">
            <a:off x="6877685" y="1115695"/>
            <a:ext cx="3500755" cy="102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393700"/>
            <a:ext cx="17322800" cy="949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27100" y="4876800"/>
            <a:ext cx="165227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27100" y="6413500"/>
            <a:ext cx="165227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27100" y="7950200"/>
            <a:ext cx="165227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54100" y="1701800"/>
            <a:ext cx="16281400" cy="3073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497300" y="1689100"/>
            <a:ext cx="723900" cy="1651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>
            <a:off x="4521200" y="2590800"/>
            <a:ext cx="9246235" cy="902335"/>
          </a:xfrm>
          <a:prstGeom prst="rect">
            <a:avLst/>
          </a:prstGeom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en-US" sz="7200" i="0" b="0" strike="noStrike">
                <a:solidFill>
                  <a:srgbClr val="000000"/>
                </a:solidFill>
                <a:latin typeface="Pretendard SemiBold" charset="0"/>
              </a:rPr>
              <a:t>Contents</a:t>
            </a:r>
            <a:endParaRPr lang="ko-KR" altLang="en-US" sz="7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19" name="텍스트 상자 1"/>
          <p:cNvSpPr txBox="1">
            <a:spLocks/>
          </p:cNvSpPr>
          <p:nvPr/>
        </p:nvSpPr>
        <p:spPr>
          <a:xfrm rot="0">
            <a:off x="5608320" y="5257800"/>
            <a:ext cx="381635" cy="292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en-US" sz="1600" i="0" b="0" strike="noStrike">
                <a:solidFill>
                  <a:srgbClr val="000000"/>
                </a:solidFill>
                <a:latin typeface="Pretendard Medium" charset="0"/>
              </a:rPr>
              <a:t>01</a:t>
            </a:r>
            <a:endParaRPr lang="ko-KR" altLang="en-US" sz="16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20" name="텍스트 상자 2"/>
          <p:cNvSpPr txBox="1">
            <a:spLocks/>
          </p:cNvSpPr>
          <p:nvPr/>
        </p:nvSpPr>
        <p:spPr>
          <a:xfrm rot="0">
            <a:off x="6510020" y="5372100"/>
            <a:ext cx="605853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l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소스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분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sp>
        <p:nvSpPr>
          <p:cNvPr id="21" name="텍스트 상자 3"/>
          <p:cNvSpPr txBox="1">
            <a:spLocks/>
          </p:cNvSpPr>
          <p:nvPr/>
        </p:nvSpPr>
        <p:spPr>
          <a:xfrm rot="0">
            <a:off x="5608320" y="6845300"/>
            <a:ext cx="381635" cy="292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en-US" sz="1600" i="0" b="0" strike="noStrike">
                <a:solidFill>
                  <a:srgbClr val="000000"/>
                </a:solidFill>
                <a:latin typeface="Pretendard Medium" charset="0"/>
              </a:rPr>
              <a:t>0</a:t>
            </a:r>
            <a:r>
              <a:rPr lang="ko-KR" sz="1600" i="0" b="0" strike="noStrike">
                <a:solidFill>
                  <a:srgbClr val="000000"/>
                </a:solidFill>
                <a:latin typeface="Pretendard Medium" charset="0"/>
              </a:rPr>
              <a:t>2</a:t>
            </a:r>
            <a:endParaRPr lang="ko-KR" altLang="en-US" sz="16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22" name="텍스트 상자 4"/>
          <p:cNvSpPr txBox="1">
            <a:spLocks/>
          </p:cNvSpPr>
          <p:nvPr/>
        </p:nvSpPr>
        <p:spPr>
          <a:xfrm rot="0">
            <a:off x="6510020" y="6934200"/>
            <a:ext cx="582993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l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추가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기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능 &amp; 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sp>
        <p:nvSpPr>
          <p:cNvPr id="23" name="텍스트 상자 5"/>
          <p:cNvSpPr txBox="1">
            <a:spLocks/>
          </p:cNvSpPr>
          <p:nvPr/>
        </p:nvSpPr>
        <p:spPr>
          <a:xfrm rot="0">
            <a:off x="5608320" y="8382000"/>
            <a:ext cx="381635" cy="292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en-US" sz="1600" i="0" b="0" strike="noStrike">
                <a:solidFill>
                  <a:srgbClr val="000000"/>
                </a:solidFill>
                <a:latin typeface="Pretendard Medium" charset="0"/>
              </a:rPr>
              <a:t>0</a:t>
            </a:r>
            <a:r>
              <a:rPr lang="ko-KR" sz="1600" i="0" b="0" strike="noStrike">
                <a:solidFill>
                  <a:srgbClr val="000000"/>
                </a:solidFill>
                <a:latin typeface="Pretendard Medium" charset="0"/>
              </a:rPr>
              <a:t>2</a:t>
            </a:r>
            <a:endParaRPr lang="ko-KR" altLang="en-US" sz="16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24" name="텍스트 상자 6"/>
          <p:cNvSpPr txBox="1">
            <a:spLocks/>
          </p:cNvSpPr>
          <p:nvPr/>
        </p:nvSpPr>
        <p:spPr>
          <a:xfrm rot="0">
            <a:off x="6510020" y="8483600"/>
            <a:ext cx="616013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l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실행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화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면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1341120" y="2635250"/>
            <a:ext cx="6058535" cy="495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이벤트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6" name="그림 8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95535" y="2879090"/>
            <a:ext cx="4062095" cy="443865"/>
          </a:xfrm>
          <a:prstGeom prst="rect"/>
          <a:noFill/>
        </p:spPr>
      </p:pic>
      <p:pic>
        <p:nvPicPr>
          <p:cNvPr id="17" name="그림 8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92995" y="3546475"/>
            <a:ext cx="5380355" cy="1131570"/>
          </a:xfrm>
          <a:prstGeom prst="rect"/>
          <a:noFill/>
        </p:spPr>
      </p:pic>
      <p:pic>
        <p:nvPicPr>
          <p:cNvPr id="18" name="그림 90" descr="C:/Users/김한준/AppData/Roaming/PolarisOffice/ETemp/9736_15042864/fImage8165121322.png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9959975" y="4628515"/>
            <a:ext cx="3657600" cy="374015"/>
          </a:xfrm>
          <a:prstGeom prst="rect"/>
          <a:noFill/>
        </p:spPr>
      </p:pic>
      <p:pic>
        <p:nvPicPr>
          <p:cNvPr id="19" name="그림 9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992995" y="5213985"/>
            <a:ext cx="3281045" cy="3037205"/>
          </a:xfrm>
          <a:prstGeom prst="rect"/>
          <a:noFill/>
        </p:spPr>
      </p:pic>
      <p:pic>
        <p:nvPicPr>
          <p:cNvPr id="20" name="그림 9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970" b="12479"/>
          <a:stretch>
            <a:fillRect/>
          </a:stretch>
        </p:blipFill>
        <p:spPr>
          <a:xfrm rot="0">
            <a:off x="1261110" y="3326130"/>
            <a:ext cx="7482205" cy="4752340"/>
          </a:xfrm>
          <a:prstGeom prst="rect"/>
          <a:noFill/>
        </p:spPr>
      </p:pic>
      <p:pic>
        <p:nvPicPr>
          <p:cNvPr id="21" name="그림 96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t="77976" r="2878" b="12479"/>
          <a:stretch>
            <a:fillRect/>
          </a:stretch>
        </p:blipFill>
        <p:spPr>
          <a:xfrm rot="0">
            <a:off x="1262380" y="8263890"/>
            <a:ext cx="4650740" cy="518795"/>
          </a:xfrm>
          <a:prstGeom prst="rect"/>
          <a:noFill/>
        </p:spPr>
      </p:pic>
      <p:sp>
        <p:nvSpPr>
          <p:cNvPr id="22" name="텍스트 상자 3"/>
          <p:cNvSpPr txBox="1">
            <a:spLocks/>
          </p:cNvSpPr>
          <p:nvPr/>
        </p:nvSpPr>
        <p:spPr>
          <a:xfrm rot="0">
            <a:off x="6877685" y="1115695"/>
            <a:ext cx="3500755" cy="102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sp>
        <p:nvSpPr>
          <p:cNvPr id="23" name="텍스트 상자 1"/>
          <p:cNvSpPr txBox="1">
            <a:spLocks/>
          </p:cNvSpPr>
          <p:nvPr/>
        </p:nvSpPr>
        <p:spPr>
          <a:xfrm rot="0">
            <a:off x="14477365" y="4244975"/>
            <a:ext cx="3574415" cy="38417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난수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생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성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728980" y="2635250"/>
            <a:ext cx="605917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이벤트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20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970" b="12479"/>
          <a:stretch>
            <a:fillRect/>
          </a:stretch>
        </p:blipFill>
        <p:spPr>
          <a:xfrm rot="0">
            <a:off x="1261110" y="3326130"/>
            <a:ext cx="5010785" cy="3185160"/>
          </a:xfrm>
          <a:prstGeom prst="rect"/>
          <a:noFill/>
        </p:spPr>
      </p:pic>
      <p:pic>
        <p:nvPicPr>
          <p:cNvPr id="21" name="Picture 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t="77976" r="2878" b="12479"/>
          <a:stretch>
            <a:fillRect/>
          </a:stretch>
        </p:blipFill>
        <p:spPr>
          <a:xfrm rot="0">
            <a:off x="1262380" y="6709410"/>
            <a:ext cx="4252595" cy="466090"/>
          </a:xfrm>
          <a:prstGeom prst="rect"/>
          <a:noFill/>
        </p:spPr>
      </p:pic>
      <p:pic>
        <p:nvPicPr>
          <p:cNvPr id="24" name="그림 10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789"/>
          <a:stretch>
            <a:fillRect/>
          </a:stretch>
        </p:blipFill>
        <p:spPr>
          <a:xfrm rot="0">
            <a:off x="6656705" y="2671445"/>
            <a:ext cx="4969510" cy="6271260"/>
          </a:xfrm>
          <a:prstGeom prst="rect"/>
          <a:noFill/>
        </p:spPr>
      </p:pic>
      <p:pic>
        <p:nvPicPr>
          <p:cNvPr id="25" name="그림 10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25"/>
          <a:stretch>
            <a:fillRect/>
          </a:stretch>
        </p:blipFill>
        <p:spPr>
          <a:xfrm rot="0">
            <a:off x="11870055" y="2630805"/>
            <a:ext cx="4924425" cy="4504690"/>
          </a:xfrm>
          <a:prstGeom prst="rect"/>
          <a:noFill/>
        </p:spPr>
      </p:pic>
      <p:sp>
        <p:nvSpPr>
          <p:cNvPr id="26" name="텍스트 상자 4"/>
          <p:cNvSpPr txBox="1">
            <a:spLocks/>
          </p:cNvSpPr>
          <p:nvPr/>
        </p:nvSpPr>
        <p:spPr>
          <a:xfrm rot="0">
            <a:off x="6877685" y="1115695"/>
            <a:ext cx="3500755" cy="102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728980" y="2665095"/>
            <a:ext cx="605917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이벤트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22" name="그림 10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977630" y="2493645"/>
            <a:ext cx="5358765" cy="6820535"/>
          </a:xfrm>
          <a:prstGeom prst="rect"/>
          <a:noFill/>
        </p:spPr>
      </p:pic>
      <p:pic>
        <p:nvPicPr>
          <p:cNvPr id="23" name="그림 1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970" b="12479"/>
          <a:stretch>
            <a:fillRect/>
          </a:stretch>
        </p:blipFill>
        <p:spPr>
          <a:xfrm rot="0">
            <a:off x="1261110" y="3326130"/>
            <a:ext cx="5010785" cy="3185160"/>
          </a:xfrm>
          <a:prstGeom prst="rect"/>
          <a:noFill/>
        </p:spPr>
      </p:pic>
      <p:pic>
        <p:nvPicPr>
          <p:cNvPr id="24" name="그림 1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t="77976" r="2878" b="12479"/>
          <a:stretch>
            <a:fillRect/>
          </a:stretch>
        </p:blipFill>
        <p:spPr>
          <a:xfrm rot="0">
            <a:off x="1262380" y="6709410"/>
            <a:ext cx="4252595" cy="466090"/>
          </a:xfrm>
          <a:prstGeom prst="rect"/>
          <a:noFill/>
        </p:spPr>
      </p:pic>
      <p:sp>
        <p:nvSpPr>
          <p:cNvPr id="25" name="텍스트 상자 5"/>
          <p:cNvSpPr txBox="1">
            <a:spLocks/>
          </p:cNvSpPr>
          <p:nvPr/>
        </p:nvSpPr>
        <p:spPr>
          <a:xfrm rot="0">
            <a:off x="6877685" y="1115695"/>
            <a:ext cx="3500755" cy="102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15" name="Rect 0"/>
          <p:cNvSpPr txBox="1">
            <a:spLocks/>
          </p:cNvSpPr>
          <p:nvPr/>
        </p:nvSpPr>
        <p:spPr>
          <a:xfrm rot="0">
            <a:off x="713740" y="2635250"/>
            <a:ext cx="6094730" cy="4965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이벤트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800" i="0" b="0" strike="noStrike">
                <a:solidFill>
                  <a:srgbClr val="000000"/>
                </a:solidFill>
                <a:ea typeface="Pretendard Medium" charset="0"/>
              </a:rPr>
              <a:t>블록</a:t>
            </a:r>
            <a:endParaRPr lang="ko-KR" altLang="en-US" sz="28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23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970" b="12479"/>
          <a:stretch>
            <a:fillRect/>
          </a:stretch>
        </p:blipFill>
        <p:spPr>
          <a:xfrm rot="0">
            <a:off x="1261110" y="3326130"/>
            <a:ext cx="5010785" cy="3185160"/>
          </a:xfrm>
          <a:prstGeom prst="rect"/>
          <a:noFill/>
        </p:spPr>
      </p:pic>
      <p:pic>
        <p:nvPicPr>
          <p:cNvPr id="24" name="Picture 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t="77976" r="2878" b="12479"/>
          <a:stretch>
            <a:fillRect/>
          </a:stretch>
        </p:blipFill>
        <p:spPr>
          <a:xfrm rot="0">
            <a:off x="1262380" y="6709410"/>
            <a:ext cx="4252595" cy="466090"/>
          </a:xfrm>
          <a:prstGeom prst="rect"/>
          <a:noFill/>
        </p:spPr>
      </p:pic>
      <p:pic>
        <p:nvPicPr>
          <p:cNvPr id="25" name="그림 1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406005" y="2974340"/>
            <a:ext cx="8976995" cy="2593340"/>
          </a:xfrm>
          <a:prstGeom prst="rect"/>
          <a:noFill/>
        </p:spPr>
      </p:pic>
      <p:sp>
        <p:nvSpPr>
          <p:cNvPr id="26" name="텍스트 상자 6"/>
          <p:cNvSpPr txBox="1">
            <a:spLocks/>
          </p:cNvSpPr>
          <p:nvPr/>
        </p:nvSpPr>
        <p:spPr>
          <a:xfrm rot="0">
            <a:off x="6877685" y="1115695"/>
            <a:ext cx="3500755" cy="102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/Users/김한준/AppData/Roaming/PolarisOffice/ETemp/7376_15589744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41400" y="6807200"/>
            <a:ext cx="162941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true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 rot="0">
            <a:off x="1066800" y="6807200"/>
            <a:ext cx="16281400" cy="25273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756400" y="6375400"/>
            <a:ext cx="4775200" cy="787400"/>
          </a:xfrm>
          <a:prstGeom prst="rect">
            <a:avLst/>
          </a:prstGeom>
        </p:spPr>
      </p:pic>
      <p:sp>
        <p:nvSpPr>
          <p:cNvPr id="7" name="TextBox 7"/>
          <p:cNvSpPr txBox="true"/>
          <p:nvPr/>
        </p:nvSpPr>
        <p:spPr>
          <a:xfrm>
            <a:off x="6934200" y="6553200"/>
            <a:ext cx="4432935" cy="394335"/>
          </a:xfrm>
          <a:prstGeom prst="rect">
            <a:avLst/>
          </a:prstGeom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ko-KR" sz="2200" spc="500" i="0" b="0" strike="noStrike">
                <a:solidFill>
                  <a:srgbClr val="000000"/>
                </a:solidFill>
                <a:latin typeface="Pretendard SemiBold" charset="0"/>
              </a:rPr>
              <a:t>2</a:t>
            </a:r>
            <a:r>
              <a:rPr lang="ko-KR" sz="2200" spc="500" i="0" b="0" strike="noStrike">
                <a:solidFill>
                  <a:srgbClr val="000000"/>
                </a:solidFill>
                <a:latin typeface="Pretendard SemiBold" charset="0"/>
              </a:rPr>
              <a:t>021558007 김한</a:t>
            </a:r>
            <a:r>
              <a:rPr lang="ko-KR" sz="2200" spc="500" i="0" b="0" strike="noStrike">
                <a:solidFill>
                  <a:srgbClr val="000000"/>
                </a:solidFill>
                <a:latin typeface="Pretendard SemiBold" charset="0"/>
              </a:rPr>
              <a:t>준</a:t>
            </a:r>
            <a:endParaRPr lang="ko-KR" altLang="en-US" sz="2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pic>
        <p:nvPicPr>
          <p:cNvPr id="16" name="Picture 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>
            <a:spLocks/>
          </p:cNvSpPr>
          <p:nvPr/>
        </p:nvSpPr>
        <p:spPr>
          <a:xfrm rot="0">
            <a:off x="6372225" y="1035050"/>
            <a:ext cx="5528310" cy="92138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1300"/>
              </a:lnSpc>
              <a:buFontTx/>
              <a:buNone/>
            </a:pPr>
            <a:r>
              <a:rPr lang="ko-KR" sz="6000" i="0" b="0" strike="noStrike">
                <a:solidFill>
                  <a:srgbClr val="000000"/>
                </a:solidFill>
                <a:latin typeface="Pretendard SemiBold" charset="0"/>
              </a:rPr>
              <a:t>R</a:t>
            </a:r>
            <a:r>
              <a:rPr lang="ko-KR" sz="6000" i="0" b="0" strike="noStrike">
                <a:solidFill>
                  <a:srgbClr val="000000"/>
                </a:solidFill>
                <a:latin typeface="Pretendard SemiBold" charset="0"/>
              </a:rPr>
              <a:t>eferences</a:t>
            </a:r>
            <a:endParaRPr lang="ko-KR" altLang="en-US" sz="60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19" name="텍스트 상자 1"/>
          <p:cNvSpPr txBox="1">
            <a:spLocks/>
          </p:cNvSpPr>
          <p:nvPr/>
        </p:nvSpPr>
        <p:spPr>
          <a:xfrm rot="0">
            <a:off x="1806575" y="2404110"/>
            <a:ext cx="6868160" cy="37020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https://blockdmask.tistory.com/308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0" name="텍스트 상자 2"/>
          <p:cNvSpPr txBox="1">
            <a:spLocks/>
          </p:cNvSpPr>
          <p:nvPr/>
        </p:nvSpPr>
        <p:spPr>
          <a:xfrm rot="0">
            <a:off x="1806575" y="3030855"/>
            <a:ext cx="5688965" cy="37020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https://blog.naver.com/sharonichoya/220475095313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1" name="텍스트 상자 3"/>
          <p:cNvSpPr txBox="1">
            <a:spLocks/>
          </p:cNvSpPr>
          <p:nvPr/>
        </p:nvSpPr>
        <p:spPr>
          <a:xfrm rot="0">
            <a:off x="1896110" y="3747770"/>
            <a:ext cx="5509895" cy="37020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https://coding-factory.tistory.com/665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김한준/AppData/Roaming/PolarisOffice/ETemp/7376_15589744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김한준/AppData/Roaming/PolarisOffice/ETemp/7376_15589744/image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1400" y="6807200"/>
            <a:ext cx="16294735" cy="13335"/>
          </a:xfrm>
          <a:prstGeom prst="rect"/>
          <a:noFill/>
        </p:spPr>
      </p:pic>
      <p:pic>
        <p:nvPicPr>
          <p:cNvPr id="4" name="Picture " descr="C:/Users/김한준/AppData/Roaming/PolarisOffice/ETemp/7376_15589744/image4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800" y="6807200"/>
            <a:ext cx="16282035" cy="2527935"/>
          </a:xfrm>
          <a:prstGeom prst="rect"/>
          <a:noFill/>
        </p:spPr>
      </p:pic>
      <p:pic>
        <p:nvPicPr>
          <p:cNvPr id="6" name="Picture " descr="C:/Users/김한준/AppData/Roaming/PolarisOffice/ETemp/7376_15589744/image4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756400" y="6375400"/>
            <a:ext cx="4775835" cy="788035"/>
          </a:xfrm>
          <a:prstGeom prst="rect"/>
          <a:noFill/>
        </p:spPr>
      </p:pic>
      <p:sp>
        <p:nvSpPr>
          <p:cNvPr id="7" name="Rect 0"/>
          <p:cNvSpPr txBox="1">
            <a:spLocks/>
          </p:cNvSpPr>
          <p:nvPr/>
        </p:nvSpPr>
        <p:spPr>
          <a:xfrm rot="0">
            <a:off x="6934200" y="6553200"/>
            <a:ext cx="4433570" cy="394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82170"/>
              </a:lnSpc>
              <a:buFontTx/>
              <a:buNone/>
            </a:pPr>
            <a:r>
              <a:rPr lang="ko-KR" sz="2200" spc="500" i="0" b="0" strike="noStrike">
                <a:solidFill>
                  <a:srgbClr val="000000"/>
                </a:solidFill>
                <a:latin typeface="Pretendard SemiBold" charset="0"/>
              </a:rPr>
              <a:t>2021558007 김한준</a:t>
            </a:r>
            <a:endParaRPr lang="ko-KR" altLang="en-US" sz="2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pic>
        <p:nvPicPr>
          <p:cNvPr id="16" name="Picture " descr="C:/Users/김한준/AppData/Roaming/PolarisOffice/ETemp/7376_15589744/image4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497300" y="1689100"/>
            <a:ext cx="724535" cy="165735"/>
          </a:xfrm>
          <a:prstGeom prst="rect"/>
          <a:noFill/>
        </p:spPr>
      </p:pic>
      <p:sp>
        <p:nvSpPr>
          <p:cNvPr id="18" name="Rect 0"/>
          <p:cNvSpPr txBox="1">
            <a:spLocks/>
          </p:cNvSpPr>
          <p:nvPr/>
        </p:nvSpPr>
        <p:spPr>
          <a:xfrm rot="0">
            <a:off x="2908300" y="2438400"/>
            <a:ext cx="12472670" cy="22999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1300"/>
              </a:lnSpc>
              <a:buFontTx/>
              <a:buNone/>
            </a:pPr>
            <a:r>
              <a:rPr lang="ko-KR" sz="12900" i="0" b="0" strike="noStrike">
                <a:solidFill>
                  <a:srgbClr val="000000"/>
                </a:solidFill>
                <a:latin typeface="Pretendard SemiBold" charset="0"/>
              </a:rPr>
              <a:t>감사합니다.</a:t>
            </a:r>
            <a:endParaRPr lang="ko-KR" altLang="en-US" sz="129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1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sp>
        <p:nvSpPr>
          <p:cNvPr id="10" name="Rect 0"/>
          <p:cNvSpPr txBox="1">
            <a:spLocks/>
          </p:cNvSpPr>
          <p:nvPr/>
        </p:nvSpPr>
        <p:spPr>
          <a:xfrm rot="0">
            <a:off x="11609705" y="3673475"/>
            <a:ext cx="3938270" cy="382270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헤더파일</a:t>
            </a:r>
            <a:endParaRPr lang="ko-KR" altLang="en-US" sz="2100" i="0" b="0" strike="noStrike">
              <a:solidFill>
                <a:srgbClr val="000000"/>
              </a:solidFill>
              <a:ea typeface="Pretendard Medium" charset="0"/>
            </a:endParaRPr>
          </a:p>
        </p:txBody>
      </p:sp>
      <p:pic>
        <p:nvPicPr>
          <p:cNvPr id="12" name="그림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651125"/>
            <a:ext cx="8552815" cy="2624455"/>
          </a:xfrm>
          <a:prstGeom prst="rect"/>
          <a:noFill/>
        </p:spPr>
      </p:pic>
      <p:pic>
        <p:nvPicPr>
          <p:cNvPr id="13" name="그림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23"/>
          <a:stretch>
            <a:fillRect/>
          </a:stretch>
        </p:blipFill>
        <p:spPr>
          <a:xfrm rot="0">
            <a:off x="1045845" y="5643880"/>
            <a:ext cx="7392035" cy="3471545"/>
          </a:xfrm>
          <a:prstGeom prst="rect"/>
          <a:noFill/>
        </p:spPr>
      </p:pic>
      <p:sp>
        <p:nvSpPr>
          <p:cNvPr id="14" name="텍스트 상자 24"/>
          <p:cNvSpPr txBox="1">
            <a:spLocks/>
          </p:cNvSpPr>
          <p:nvPr/>
        </p:nvSpPr>
        <p:spPr>
          <a:xfrm rot="0">
            <a:off x="11609705" y="7301230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함수,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 전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역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변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수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5" name="텍스트 상자 54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1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2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sp>
        <p:nvSpPr>
          <p:cNvPr id="10" name="Rect 0"/>
          <p:cNvSpPr txBox="1">
            <a:spLocks/>
          </p:cNvSpPr>
          <p:nvPr/>
        </p:nvSpPr>
        <p:spPr>
          <a:xfrm rot="0">
            <a:off x="12367260" y="3886200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main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(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)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함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수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2459970" y="7195185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기본적인 게임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시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작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화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면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pic>
        <p:nvPicPr>
          <p:cNvPr id="15" name="그림 27" descr="C:/Users/gkswn/AppData/Roaming/PolarisOffice/ETemp/4628_17608768/fImage7379317633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9020" y="2660650"/>
            <a:ext cx="10179050" cy="2814320"/>
          </a:xfrm>
          <a:prstGeom prst="rect"/>
          <a:noFill/>
        </p:spPr>
      </p:pic>
      <p:pic>
        <p:nvPicPr>
          <p:cNvPr id="16" name="그림 28" descr="C:/Users/gkswn/AppData/Roaming/PolarisOffice/ETemp/4628_17608768/fImage105373186500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2830" y="5869305"/>
            <a:ext cx="10161905" cy="3033395"/>
          </a:xfrm>
          <a:prstGeom prst="rect"/>
          <a:noFill/>
        </p:spPr>
      </p:pic>
      <p:sp>
        <p:nvSpPr>
          <p:cNvPr id="17" name="텍스트 상자 53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2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3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15" name="그림 29" descr="C:/Users/gkswn/AppData/Roaming/PolarisOffice/ETemp/4628_17608768/fImage25048328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43660" y="2590800"/>
            <a:ext cx="7797800" cy="6617335"/>
          </a:xfrm>
          <a:prstGeom prst="rect"/>
          <a:noFill/>
        </p:spPr>
      </p:pic>
      <p:pic>
        <p:nvPicPr>
          <p:cNvPr id="16" name="그림 30" descr="C:/Users/gkswn/AppData/Roaming/PolarisOffice/ETemp/4628_17608768/fImage4303329572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34980" y="3568700"/>
            <a:ext cx="6067425" cy="4669790"/>
          </a:xfrm>
          <a:prstGeom prst="rect"/>
          <a:noFill/>
        </p:spPr>
      </p:pic>
      <p:sp>
        <p:nvSpPr>
          <p:cNvPr id="17" name="텍스트 상자 52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3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4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8" name="그림 31" descr="C:/Users/gkswn/AppData/Roaming/PolarisOffice/ETemp/4628_17608768/fImage49743371478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2195" y="2546985"/>
            <a:ext cx="7092950" cy="1147445"/>
          </a:xfrm>
          <a:prstGeom prst="rect"/>
          <a:noFill/>
        </p:spPr>
      </p:pic>
      <p:pic>
        <p:nvPicPr>
          <p:cNvPr id="9" name="그림 32" descr="C:/Users/gkswn/AppData/Roaming/PolarisOffice/ETemp/4628_17608768/fImage19394338935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3305" y="3847465"/>
            <a:ext cx="6597015" cy="5427345"/>
          </a:xfrm>
          <a:prstGeom prst="rect"/>
          <a:noFill/>
        </p:spPr>
      </p:pic>
      <p:sp>
        <p:nvSpPr>
          <p:cNvPr id="10" name="텍스트 상자 36"/>
          <p:cNvSpPr txBox="1">
            <a:spLocks/>
          </p:cNvSpPr>
          <p:nvPr/>
        </p:nvSpPr>
        <p:spPr>
          <a:xfrm rot="0">
            <a:off x="10680065" y="2942590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g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otoxy  함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수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1" name="텍스트 상자 37"/>
          <p:cNvSpPr txBox="1">
            <a:spLocks/>
          </p:cNvSpPr>
          <p:nvPr/>
        </p:nvSpPr>
        <p:spPr>
          <a:xfrm rot="0">
            <a:off x="9523730" y="5965825"/>
            <a:ext cx="6221730" cy="119824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블럭의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좌표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 값,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 속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도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제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한 </a:t>
            </a:r>
            <a:endParaRPr lang="ko-KR" altLang="en-US" sz="2100" i="0" b="0" strike="noStrike">
              <a:solidFill>
                <a:srgbClr val="000000"/>
              </a:solidFill>
              <a:ea typeface="Pretendard Medium" charset="0"/>
            </a:endParaRPr>
          </a:p>
          <a:p>
            <a:pPr marL="0" indent="0" algn="ctr" latinLnBrk="0">
              <a:lnSpc>
                <a:spcPct val="99600"/>
              </a:lnSpc>
              <a:buFontTx/>
              <a:buNone/>
            </a:pPr>
            <a:endParaRPr lang="ko-KR" altLang="en-US" sz="2100" i="0" b="0" strike="noStrike">
              <a:solidFill>
                <a:srgbClr val="000000"/>
              </a:solidFill>
              <a:ea typeface="Pretendard Medium" charset="0"/>
            </a:endParaRPr>
          </a:p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키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입력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시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block_stack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[x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] +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=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1 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2" name="텍스트 상자 51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4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5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8" name="그림 33" descr="C:/Users/gkswn/AppData/Roaming/PolarisOffice/ETemp/4628_17608768/fImage13129346696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19070" y="3413125"/>
            <a:ext cx="7764780" cy="4718685"/>
          </a:xfrm>
          <a:prstGeom prst="rect"/>
          <a:noFill/>
        </p:spPr>
      </p:pic>
      <p:sp>
        <p:nvSpPr>
          <p:cNvPr id="9" name="텍스트 상자 38"/>
          <p:cNvSpPr txBox="1">
            <a:spLocks/>
          </p:cNvSpPr>
          <p:nvPr/>
        </p:nvSpPr>
        <p:spPr>
          <a:xfrm rot="0">
            <a:off x="11065510" y="5148580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블럭이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내려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가는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모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습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출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력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0" name="텍스트 상자 50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5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6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소스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분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석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9" name="그림 34" descr="C:/Users/gkswn/AppData/Roaming/PolarisOffice/ETemp/4628_17608768/fImage23337353446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85875" y="2569210"/>
            <a:ext cx="4600575" cy="6652260"/>
          </a:xfrm>
          <a:prstGeom prst="rect"/>
          <a:noFill/>
        </p:spPr>
      </p:pic>
      <p:pic>
        <p:nvPicPr>
          <p:cNvPr id="10" name="그림 39" descr="C:/Users/gkswn/AppData/Roaming/PolarisOffice/ETemp/4628_17608768/fImage7837365570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26725" y="3834765"/>
            <a:ext cx="5596890" cy="2968625"/>
          </a:xfrm>
          <a:prstGeom prst="rect"/>
          <a:noFill/>
        </p:spPr>
      </p:pic>
      <p:sp>
        <p:nvSpPr>
          <p:cNvPr id="11" name="텍스트 상자 40"/>
          <p:cNvSpPr txBox="1">
            <a:spLocks/>
          </p:cNvSpPr>
          <p:nvPr/>
        </p:nvSpPr>
        <p:spPr>
          <a:xfrm rot="0">
            <a:off x="6391275" y="5400675"/>
            <a:ext cx="2752090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게임판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생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성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2" name="텍스트 상자 41"/>
          <p:cNvSpPr txBox="1">
            <a:spLocks/>
          </p:cNvSpPr>
          <p:nvPr/>
        </p:nvSpPr>
        <p:spPr>
          <a:xfrm rot="0">
            <a:off x="11689715" y="7393940"/>
            <a:ext cx="3937635" cy="3816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가장 많이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쌓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인 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블럭</a:t>
            </a:r>
            <a:r>
              <a:rPr lang="ko-KR" sz="2100" i="0" b="0" strike="noStrike">
                <a:solidFill>
                  <a:srgbClr val="000000"/>
                </a:solidFill>
                <a:ea typeface="Pretendard Medium" charset="0"/>
              </a:rPr>
              <a:t>의 수</a:t>
            </a:r>
            <a:endParaRPr lang="ko-KR" altLang="en-US" sz="2100" i="0" b="0" strike="noStrike">
              <a:solidFill>
                <a:srgbClr val="000000"/>
              </a:solidFill>
              <a:latin typeface="Pretendard Medium" charset="0"/>
            </a:endParaRPr>
          </a:p>
        </p:txBody>
      </p:sp>
      <p:sp>
        <p:nvSpPr>
          <p:cNvPr id="13" name="텍스트 상자 49"/>
          <p:cNvSpPr txBox="1">
            <a:spLocks/>
          </p:cNvSpPr>
          <p:nvPr/>
        </p:nvSpPr>
        <p:spPr>
          <a:xfrm rot="0">
            <a:off x="16648430" y="8942070"/>
            <a:ext cx="704850" cy="46545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6</a:t>
            </a:r>
            <a:r>
              <a:rPr lang="ko-KR" sz="1800" i="0" b="0" strike="noStrike">
                <a:solidFill>
                  <a:srgbClr val="000000"/>
                </a:solidFill>
                <a:ea typeface="Pretendard SemiBold" charset="0"/>
              </a:rPr>
              <a:t>/6</a:t>
            </a:r>
            <a:endParaRPr lang="ko-KR" altLang="en-US" sz="1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gkswn/AppData/Roaming/PolarisOffice/ETemp/4628_17608768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2600" y="393700"/>
            <a:ext cx="17323435" cy="9500235"/>
          </a:xfrm>
          <a:prstGeom prst="rect"/>
          <a:noFill/>
        </p:spPr>
      </p:pic>
      <p:pic>
        <p:nvPicPr>
          <p:cNvPr id="3" name="Picture " descr="C:/Users/gkswn/AppData/Roaming/PolarisOffice/ETemp/4628_17608768/image1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4100" y="2400300"/>
            <a:ext cx="16294735" cy="133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011035" y="1168400"/>
            <a:ext cx="1118235" cy="9277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en-US" sz="5200" i="0" b="0" strike="noStrike">
                <a:solidFill>
                  <a:srgbClr val="000000"/>
                </a:solidFill>
                <a:latin typeface="Pretendard SemiBold" charset="0"/>
              </a:rPr>
              <a:t>0</a:t>
            </a:r>
            <a:r>
              <a:rPr lang="ko-KR" sz="5200" i="0" b="0" strike="noStrike">
                <a:solidFill>
                  <a:srgbClr val="000000"/>
                </a:solidFill>
                <a:latin typeface="Pretendard SemiBold" charset="0"/>
              </a:rPr>
              <a:t>1</a:t>
            </a:r>
            <a:endParaRPr lang="ko-KR" altLang="en-US" sz="5200" i="0" b="0" strike="noStrike">
              <a:solidFill>
                <a:srgbClr val="000000"/>
              </a:solidFill>
              <a:latin typeface="Pretendard SemiBold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 rot="0">
            <a:off x="7927340" y="1075690"/>
            <a:ext cx="3500120" cy="10293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 latinLnBrk="0">
              <a:lnSpc>
                <a:spcPct val="99600"/>
              </a:lnSpc>
              <a:buFontTx/>
              <a:buNone/>
            </a:pP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추가 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기</a:t>
            </a:r>
            <a:r>
              <a:rPr lang="ko-KR" sz="5800" i="0" b="0" strike="noStrike">
                <a:solidFill>
                  <a:srgbClr val="000000"/>
                </a:solidFill>
                <a:ea typeface="Pretendard SemiBold" charset="0"/>
              </a:rPr>
              <a:t>능</a:t>
            </a:r>
            <a:endParaRPr lang="ko-KR" altLang="en-US" sz="5800" i="0" b="0" strike="noStrike">
              <a:solidFill>
                <a:srgbClr val="000000"/>
              </a:solidFill>
              <a:ea typeface="Pretendard SemiBold" charset="0"/>
            </a:endParaRPr>
          </a:p>
        </p:txBody>
      </p:sp>
      <p:pic>
        <p:nvPicPr>
          <p:cNvPr id="14" name="그림 61" descr="C:/Users/gkswn/AppData/Roaming/PolarisOffice/ETemp/4628_17608768/fImage4452428814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95145" y="2640965"/>
            <a:ext cx="7186930" cy="3803650"/>
          </a:xfrm>
          <a:prstGeom prst="rect"/>
          <a:noFill/>
        </p:spPr>
      </p:pic>
      <p:pic>
        <p:nvPicPr>
          <p:cNvPr id="15" name="그림 62" descr="C:/Users/gkswn/AppData/Roaming/PolarisOffice/ETemp/4628_17608768/fImage12247429328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080750" y="2976880"/>
            <a:ext cx="4584700" cy="17672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25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gkswnsdl89</cp:lastModifiedBy>
  <cp:version>10.105.247.53941</cp:version>
  <dcterms:modified xsi:type="dcterms:W3CDTF">2011-08-01T06:04:30Z</dcterms:modified>
</cp:coreProperties>
</file>

<file path=docProps/thumbnail.jpeg>
</file>